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070"/>
  </p:normalViewPr>
  <p:slideViewPr>
    <p:cSldViewPr snapToGrid="0" snapToObjects="1">
      <p:cViewPr varScale="1">
        <p:scale>
          <a:sx n="90" d="100"/>
          <a:sy n="90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hyperlink" Target="https://easyeda.com/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hyperlink" Target="https://easyeda.com/" TargetMode="Externa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D6842A-50D4-4F93-8CF4-4F80A4AA322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4600336-B64B-44D0-B40D-C12F332EA726}">
      <dgm:prSet/>
      <dgm:spPr/>
      <dgm:t>
        <a:bodyPr/>
        <a:lstStyle/>
        <a:p>
          <a:r>
            <a:rPr lang="en-US" b="1" baseline="0"/>
            <a:t>Go to </a:t>
          </a:r>
          <a:r>
            <a:rPr lang="en-US" b="1" baseline="0">
              <a:hlinkClick xmlns:r="http://schemas.openxmlformats.org/officeDocument/2006/relationships" r:id="rId1"/>
            </a:rPr>
            <a:t>https://easyeda.com/</a:t>
          </a:r>
          <a:endParaRPr lang="en-US"/>
        </a:p>
      </dgm:t>
    </dgm:pt>
    <dgm:pt modelId="{C12AEE5F-0E32-4AA5-B664-0F4988D1E724}" type="parTrans" cxnId="{D59EED9A-C925-43AC-B0DC-633D023244B2}">
      <dgm:prSet/>
      <dgm:spPr/>
      <dgm:t>
        <a:bodyPr/>
        <a:lstStyle/>
        <a:p>
          <a:endParaRPr lang="en-US"/>
        </a:p>
      </dgm:t>
    </dgm:pt>
    <dgm:pt modelId="{049F83E3-4D0E-4EEB-96AC-2FA19C4A4576}" type="sibTrans" cxnId="{D59EED9A-C925-43AC-B0DC-633D023244B2}">
      <dgm:prSet/>
      <dgm:spPr/>
      <dgm:t>
        <a:bodyPr/>
        <a:lstStyle/>
        <a:p>
          <a:endParaRPr lang="en-US"/>
        </a:p>
      </dgm:t>
    </dgm:pt>
    <dgm:pt modelId="{B5249AA0-8379-492A-96FE-A8D25C218FC2}">
      <dgm:prSet/>
      <dgm:spPr/>
      <dgm:t>
        <a:bodyPr/>
        <a:lstStyle/>
        <a:p>
          <a:r>
            <a:rPr lang="en-US" b="1" baseline="0"/>
            <a:t>Login/create an account to use the software. It is free of cost.</a:t>
          </a:r>
          <a:endParaRPr lang="en-US"/>
        </a:p>
      </dgm:t>
    </dgm:pt>
    <dgm:pt modelId="{A09F8F36-357C-4C5E-8272-D3A14C620D8E}" type="parTrans" cxnId="{65505A90-97D9-4D9B-8C4D-6B00F973D37B}">
      <dgm:prSet/>
      <dgm:spPr/>
      <dgm:t>
        <a:bodyPr/>
        <a:lstStyle/>
        <a:p>
          <a:endParaRPr lang="en-US"/>
        </a:p>
      </dgm:t>
    </dgm:pt>
    <dgm:pt modelId="{35CCBFB8-9B2C-43A6-8D93-897A9A02121D}" type="sibTrans" cxnId="{65505A90-97D9-4D9B-8C4D-6B00F973D37B}">
      <dgm:prSet/>
      <dgm:spPr/>
      <dgm:t>
        <a:bodyPr/>
        <a:lstStyle/>
        <a:p>
          <a:endParaRPr lang="en-US"/>
        </a:p>
      </dgm:t>
    </dgm:pt>
    <dgm:pt modelId="{27661390-59E9-40C4-9690-A657973E9EE2}">
      <dgm:prSet/>
      <dgm:spPr/>
      <dgm:t>
        <a:bodyPr/>
        <a:lstStyle/>
        <a:p>
          <a:r>
            <a:rPr lang="en-US" b="1" baseline="0"/>
            <a:t>Go to your personal workspace and create a new project.</a:t>
          </a:r>
          <a:endParaRPr lang="en-US"/>
        </a:p>
      </dgm:t>
    </dgm:pt>
    <dgm:pt modelId="{D667B85E-D9BB-41A4-AB41-FED6CD9B98ED}" type="parTrans" cxnId="{6A32DB30-4801-4A06-8060-4A0AFF11D30E}">
      <dgm:prSet/>
      <dgm:spPr/>
      <dgm:t>
        <a:bodyPr/>
        <a:lstStyle/>
        <a:p>
          <a:endParaRPr lang="en-US"/>
        </a:p>
      </dgm:t>
    </dgm:pt>
    <dgm:pt modelId="{AAD4D5F6-C754-4117-A837-BAF59677B5F2}" type="sibTrans" cxnId="{6A32DB30-4801-4A06-8060-4A0AFF11D30E}">
      <dgm:prSet/>
      <dgm:spPr/>
      <dgm:t>
        <a:bodyPr/>
        <a:lstStyle/>
        <a:p>
          <a:endParaRPr lang="en-US"/>
        </a:p>
      </dgm:t>
    </dgm:pt>
    <dgm:pt modelId="{080BFB02-EE80-49D4-A236-0B62F030E474}">
      <dgm:prSet/>
      <dgm:spPr/>
      <dgm:t>
        <a:bodyPr/>
        <a:lstStyle/>
        <a:p>
          <a:r>
            <a:rPr lang="en-US" b="1" baseline="0"/>
            <a:t>Add schematic diagram page.</a:t>
          </a:r>
          <a:endParaRPr lang="en-US"/>
        </a:p>
      </dgm:t>
    </dgm:pt>
    <dgm:pt modelId="{506A2FD6-C387-448D-BA4B-66FCABC74A0E}" type="parTrans" cxnId="{697E9E29-FE7A-438B-A084-D6FBBEAC6850}">
      <dgm:prSet/>
      <dgm:spPr/>
      <dgm:t>
        <a:bodyPr/>
        <a:lstStyle/>
        <a:p>
          <a:endParaRPr lang="en-US"/>
        </a:p>
      </dgm:t>
    </dgm:pt>
    <dgm:pt modelId="{61221F92-D683-4701-959E-1E58643A4B4F}" type="sibTrans" cxnId="{697E9E29-FE7A-438B-A084-D6FBBEAC6850}">
      <dgm:prSet/>
      <dgm:spPr/>
      <dgm:t>
        <a:bodyPr/>
        <a:lstStyle/>
        <a:p>
          <a:endParaRPr lang="en-US"/>
        </a:p>
      </dgm:t>
    </dgm:pt>
    <dgm:pt modelId="{84FC7409-3D93-4299-9B2F-173225184FBA}">
      <dgm:prSet/>
      <dgm:spPr/>
      <dgm:t>
        <a:bodyPr/>
        <a:lstStyle/>
        <a:p>
          <a:r>
            <a:rPr lang="en-US" b="1" baseline="0"/>
            <a:t>Search and add the components from the library.</a:t>
          </a:r>
          <a:endParaRPr lang="en-US"/>
        </a:p>
      </dgm:t>
    </dgm:pt>
    <dgm:pt modelId="{D63A4BA2-438C-4C5E-A1FD-A17551872C56}" type="parTrans" cxnId="{4A810B9E-2ECA-4E7D-866A-74AD3958B415}">
      <dgm:prSet/>
      <dgm:spPr/>
      <dgm:t>
        <a:bodyPr/>
        <a:lstStyle/>
        <a:p>
          <a:endParaRPr lang="en-US"/>
        </a:p>
      </dgm:t>
    </dgm:pt>
    <dgm:pt modelId="{29B0BB29-DD65-4733-A93D-DBA72F06B1DB}" type="sibTrans" cxnId="{4A810B9E-2ECA-4E7D-866A-74AD3958B415}">
      <dgm:prSet/>
      <dgm:spPr/>
      <dgm:t>
        <a:bodyPr/>
        <a:lstStyle/>
        <a:p>
          <a:endParaRPr lang="en-US"/>
        </a:p>
      </dgm:t>
    </dgm:pt>
    <dgm:pt modelId="{771DC78A-6D25-4E14-8B28-D25570B7F46C}">
      <dgm:prSet/>
      <dgm:spPr/>
      <dgm:t>
        <a:bodyPr/>
        <a:lstStyle/>
        <a:p>
          <a:r>
            <a:rPr lang="en-US" b="1" baseline="0"/>
            <a:t>Draw the connections between the terminals.</a:t>
          </a:r>
          <a:endParaRPr lang="en-US"/>
        </a:p>
      </dgm:t>
    </dgm:pt>
    <dgm:pt modelId="{959F5D12-1614-462D-A154-3C7C3C77BA0D}" type="parTrans" cxnId="{DA842A28-3E9A-421D-BB1D-E28F8FC00507}">
      <dgm:prSet/>
      <dgm:spPr/>
      <dgm:t>
        <a:bodyPr/>
        <a:lstStyle/>
        <a:p>
          <a:endParaRPr lang="en-US"/>
        </a:p>
      </dgm:t>
    </dgm:pt>
    <dgm:pt modelId="{87A2CEFE-E266-450D-90C8-5D84B51DB735}" type="sibTrans" cxnId="{DA842A28-3E9A-421D-BB1D-E28F8FC00507}">
      <dgm:prSet/>
      <dgm:spPr/>
      <dgm:t>
        <a:bodyPr/>
        <a:lstStyle/>
        <a:p>
          <a:endParaRPr lang="en-US"/>
        </a:p>
      </dgm:t>
    </dgm:pt>
    <dgm:pt modelId="{FF8E4227-E2F7-4D00-97CB-50F0165AFA44}" type="pres">
      <dgm:prSet presAssocID="{DCD6842A-50D4-4F93-8CF4-4F80A4AA3222}" presName="root" presStyleCnt="0">
        <dgm:presLayoutVars>
          <dgm:dir/>
          <dgm:resizeHandles val="exact"/>
        </dgm:presLayoutVars>
      </dgm:prSet>
      <dgm:spPr/>
    </dgm:pt>
    <dgm:pt modelId="{AF0F249A-BF6C-4F9B-85AE-1E70A01BFC60}" type="pres">
      <dgm:prSet presAssocID="{DCD6842A-50D4-4F93-8CF4-4F80A4AA3222}" presName="container" presStyleCnt="0">
        <dgm:presLayoutVars>
          <dgm:dir/>
          <dgm:resizeHandles val="exact"/>
        </dgm:presLayoutVars>
      </dgm:prSet>
      <dgm:spPr/>
    </dgm:pt>
    <dgm:pt modelId="{AA05ECA0-DFE6-4116-ABAB-75E7C5C29876}" type="pres">
      <dgm:prSet presAssocID="{04600336-B64B-44D0-B40D-C12F332EA726}" presName="compNode" presStyleCnt="0"/>
      <dgm:spPr/>
    </dgm:pt>
    <dgm:pt modelId="{3E475E72-22F1-4EDC-A86D-5680DC84C9CE}" type="pres">
      <dgm:prSet presAssocID="{04600336-B64B-44D0-B40D-C12F332EA726}" presName="iconBgRect" presStyleLbl="bgShp" presStyleIdx="0" presStyleCnt="6"/>
      <dgm:spPr/>
    </dgm:pt>
    <dgm:pt modelId="{4CC0D83A-2526-421B-919A-C88531822FE0}" type="pres">
      <dgm:prSet presAssocID="{04600336-B64B-44D0-B40D-C12F332EA726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378B96EF-C795-4764-B22E-BDDA0E10C979}" type="pres">
      <dgm:prSet presAssocID="{04600336-B64B-44D0-B40D-C12F332EA726}" presName="spaceRect" presStyleCnt="0"/>
      <dgm:spPr/>
    </dgm:pt>
    <dgm:pt modelId="{8C108AE1-ECD3-42D5-ABED-D5112334B2F5}" type="pres">
      <dgm:prSet presAssocID="{04600336-B64B-44D0-B40D-C12F332EA726}" presName="textRect" presStyleLbl="revTx" presStyleIdx="0" presStyleCnt="6">
        <dgm:presLayoutVars>
          <dgm:chMax val="1"/>
          <dgm:chPref val="1"/>
        </dgm:presLayoutVars>
      </dgm:prSet>
      <dgm:spPr/>
    </dgm:pt>
    <dgm:pt modelId="{5639F98D-B03E-461E-9472-CBE8590F4CE2}" type="pres">
      <dgm:prSet presAssocID="{049F83E3-4D0E-4EEB-96AC-2FA19C4A4576}" presName="sibTrans" presStyleLbl="sibTrans2D1" presStyleIdx="0" presStyleCnt="0"/>
      <dgm:spPr/>
    </dgm:pt>
    <dgm:pt modelId="{968B474A-67B2-44B0-9086-5FBAF78955AB}" type="pres">
      <dgm:prSet presAssocID="{B5249AA0-8379-492A-96FE-A8D25C218FC2}" presName="compNode" presStyleCnt="0"/>
      <dgm:spPr/>
    </dgm:pt>
    <dgm:pt modelId="{7F8D61D2-2CA2-4AD5-83D7-47257A7D3961}" type="pres">
      <dgm:prSet presAssocID="{B5249AA0-8379-492A-96FE-A8D25C218FC2}" presName="iconBgRect" presStyleLbl="bgShp" presStyleIdx="1" presStyleCnt="6"/>
      <dgm:spPr/>
    </dgm:pt>
    <dgm:pt modelId="{490C612F-4F9B-466A-BA2B-8E7B390A336C}" type="pres">
      <dgm:prSet presAssocID="{B5249AA0-8379-492A-96FE-A8D25C218FC2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6AE1C57-BADA-4600-852F-9840057FD36E}" type="pres">
      <dgm:prSet presAssocID="{B5249AA0-8379-492A-96FE-A8D25C218FC2}" presName="spaceRect" presStyleCnt="0"/>
      <dgm:spPr/>
    </dgm:pt>
    <dgm:pt modelId="{727B55F5-7E8F-403D-831E-D7729AB34FE7}" type="pres">
      <dgm:prSet presAssocID="{B5249AA0-8379-492A-96FE-A8D25C218FC2}" presName="textRect" presStyleLbl="revTx" presStyleIdx="1" presStyleCnt="6">
        <dgm:presLayoutVars>
          <dgm:chMax val="1"/>
          <dgm:chPref val="1"/>
        </dgm:presLayoutVars>
      </dgm:prSet>
      <dgm:spPr/>
    </dgm:pt>
    <dgm:pt modelId="{F36AC9EC-988D-41DD-9EB0-1F9F82C44DA6}" type="pres">
      <dgm:prSet presAssocID="{35CCBFB8-9B2C-43A6-8D93-897A9A02121D}" presName="sibTrans" presStyleLbl="sibTrans2D1" presStyleIdx="0" presStyleCnt="0"/>
      <dgm:spPr/>
    </dgm:pt>
    <dgm:pt modelId="{0D3AC89A-634F-4000-93DC-F3A8758BFAA2}" type="pres">
      <dgm:prSet presAssocID="{27661390-59E9-40C4-9690-A657973E9EE2}" presName="compNode" presStyleCnt="0"/>
      <dgm:spPr/>
    </dgm:pt>
    <dgm:pt modelId="{ACE56F09-D2E3-4233-989E-D5C5F5B47924}" type="pres">
      <dgm:prSet presAssocID="{27661390-59E9-40C4-9690-A657973E9EE2}" presName="iconBgRect" presStyleLbl="bgShp" presStyleIdx="2" presStyleCnt="6"/>
      <dgm:spPr/>
    </dgm:pt>
    <dgm:pt modelId="{C84F6828-8D29-4F54-A175-9921632E09D5}" type="pres">
      <dgm:prSet presAssocID="{27661390-59E9-40C4-9690-A657973E9EE2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9627025-0856-43A8-B5A8-0254DC5E19E2}" type="pres">
      <dgm:prSet presAssocID="{27661390-59E9-40C4-9690-A657973E9EE2}" presName="spaceRect" presStyleCnt="0"/>
      <dgm:spPr/>
    </dgm:pt>
    <dgm:pt modelId="{79F7B40F-78FB-4166-A8A5-251F1AF0323E}" type="pres">
      <dgm:prSet presAssocID="{27661390-59E9-40C4-9690-A657973E9EE2}" presName="textRect" presStyleLbl="revTx" presStyleIdx="2" presStyleCnt="6">
        <dgm:presLayoutVars>
          <dgm:chMax val="1"/>
          <dgm:chPref val="1"/>
        </dgm:presLayoutVars>
      </dgm:prSet>
      <dgm:spPr/>
    </dgm:pt>
    <dgm:pt modelId="{6EFA5BD7-2D33-474D-B974-6344861FEC52}" type="pres">
      <dgm:prSet presAssocID="{AAD4D5F6-C754-4117-A837-BAF59677B5F2}" presName="sibTrans" presStyleLbl="sibTrans2D1" presStyleIdx="0" presStyleCnt="0"/>
      <dgm:spPr/>
    </dgm:pt>
    <dgm:pt modelId="{17997503-C124-4A5D-BF43-3D7C460902B4}" type="pres">
      <dgm:prSet presAssocID="{080BFB02-EE80-49D4-A236-0B62F030E474}" presName="compNode" presStyleCnt="0"/>
      <dgm:spPr/>
    </dgm:pt>
    <dgm:pt modelId="{BBEF8C1B-8164-4D73-8956-53E22E0F30A7}" type="pres">
      <dgm:prSet presAssocID="{080BFB02-EE80-49D4-A236-0B62F030E474}" presName="iconBgRect" presStyleLbl="bgShp" presStyleIdx="3" presStyleCnt="6"/>
      <dgm:spPr/>
    </dgm:pt>
    <dgm:pt modelId="{658D5044-8468-42A2-BFFC-5842CE4358CE}" type="pres">
      <dgm:prSet presAssocID="{080BFB02-EE80-49D4-A236-0B62F030E474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E12319BB-2399-4F55-8FC8-E241CBED7FDD}" type="pres">
      <dgm:prSet presAssocID="{080BFB02-EE80-49D4-A236-0B62F030E474}" presName="spaceRect" presStyleCnt="0"/>
      <dgm:spPr/>
    </dgm:pt>
    <dgm:pt modelId="{91757D8A-1E18-4579-832E-35A35490CD1F}" type="pres">
      <dgm:prSet presAssocID="{080BFB02-EE80-49D4-A236-0B62F030E474}" presName="textRect" presStyleLbl="revTx" presStyleIdx="3" presStyleCnt="6">
        <dgm:presLayoutVars>
          <dgm:chMax val="1"/>
          <dgm:chPref val="1"/>
        </dgm:presLayoutVars>
      </dgm:prSet>
      <dgm:spPr/>
    </dgm:pt>
    <dgm:pt modelId="{97B76A0A-5EE0-4128-A160-DB85A5D9AEA7}" type="pres">
      <dgm:prSet presAssocID="{61221F92-D683-4701-959E-1E58643A4B4F}" presName="sibTrans" presStyleLbl="sibTrans2D1" presStyleIdx="0" presStyleCnt="0"/>
      <dgm:spPr/>
    </dgm:pt>
    <dgm:pt modelId="{AF7D539C-5398-40B2-B744-D4E6D173BE7A}" type="pres">
      <dgm:prSet presAssocID="{84FC7409-3D93-4299-9B2F-173225184FBA}" presName="compNode" presStyleCnt="0"/>
      <dgm:spPr/>
    </dgm:pt>
    <dgm:pt modelId="{1E375A62-344C-4B02-B9A0-53D19CDFC92B}" type="pres">
      <dgm:prSet presAssocID="{84FC7409-3D93-4299-9B2F-173225184FBA}" presName="iconBgRect" presStyleLbl="bgShp" presStyleIdx="4" presStyleCnt="6"/>
      <dgm:spPr/>
    </dgm:pt>
    <dgm:pt modelId="{C0A12772-4338-4969-B1B6-73171D413B62}" type="pres">
      <dgm:prSet presAssocID="{84FC7409-3D93-4299-9B2F-173225184FBA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2719501A-76BD-480D-B7F0-72B681597F98}" type="pres">
      <dgm:prSet presAssocID="{84FC7409-3D93-4299-9B2F-173225184FBA}" presName="spaceRect" presStyleCnt="0"/>
      <dgm:spPr/>
    </dgm:pt>
    <dgm:pt modelId="{765C0A56-72DF-4402-8E40-E70DCF943811}" type="pres">
      <dgm:prSet presAssocID="{84FC7409-3D93-4299-9B2F-173225184FBA}" presName="textRect" presStyleLbl="revTx" presStyleIdx="4" presStyleCnt="6">
        <dgm:presLayoutVars>
          <dgm:chMax val="1"/>
          <dgm:chPref val="1"/>
        </dgm:presLayoutVars>
      </dgm:prSet>
      <dgm:spPr/>
    </dgm:pt>
    <dgm:pt modelId="{6552430D-E4FA-4901-A83B-324D7DBB68FC}" type="pres">
      <dgm:prSet presAssocID="{29B0BB29-DD65-4733-A93D-DBA72F06B1DB}" presName="sibTrans" presStyleLbl="sibTrans2D1" presStyleIdx="0" presStyleCnt="0"/>
      <dgm:spPr/>
    </dgm:pt>
    <dgm:pt modelId="{977D18B6-B154-42BD-BD3A-C5982A4D4868}" type="pres">
      <dgm:prSet presAssocID="{771DC78A-6D25-4E14-8B28-D25570B7F46C}" presName="compNode" presStyleCnt="0"/>
      <dgm:spPr/>
    </dgm:pt>
    <dgm:pt modelId="{43629B43-4905-4D79-83C8-F04EC8344B7E}" type="pres">
      <dgm:prSet presAssocID="{771DC78A-6D25-4E14-8B28-D25570B7F46C}" presName="iconBgRect" presStyleLbl="bgShp" presStyleIdx="5" presStyleCnt="6"/>
      <dgm:spPr/>
    </dgm:pt>
    <dgm:pt modelId="{2C478612-56E5-4F34-A943-692D8D3B5B8B}" type="pres">
      <dgm:prSet presAssocID="{771DC78A-6D25-4E14-8B28-D25570B7F46C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642EB01-D130-4463-A35E-534B05FF26AC}" type="pres">
      <dgm:prSet presAssocID="{771DC78A-6D25-4E14-8B28-D25570B7F46C}" presName="spaceRect" presStyleCnt="0"/>
      <dgm:spPr/>
    </dgm:pt>
    <dgm:pt modelId="{DE23D720-A064-4A6F-9F24-668E976902F7}" type="pres">
      <dgm:prSet presAssocID="{771DC78A-6D25-4E14-8B28-D25570B7F46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E8AC51A-0F48-427B-AECE-7595CF65E513}" type="presOf" srcId="{049F83E3-4D0E-4EEB-96AC-2FA19C4A4576}" destId="{5639F98D-B03E-461E-9472-CBE8590F4CE2}" srcOrd="0" destOrd="0" presId="urn:microsoft.com/office/officeart/2018/2/layout/IconCircleList"/>
    <dgm:cxn modelId="{DA842A28-3E9A-421D-BB1D-E28F8FC00507}" srcId="{DCD6842A-50D4-4F93-8CF4-4F80A4AA3222}" destId="{771DC78A-6D25-4E14-8B28-D25570B7F46C}" srcOrd="5" destOrd="0" parTransId="{959F5D12-1614-462D-A154-3C7C3C77BA0D}" sibTransId="{87A2CEFE-E266-450D-90C8-5D84B51DB735}"/>
    <dgm:cxn modelId="{697E9E29-FE7A-438B-A084-D6FBBEAC6850}" srcId="{DCD6842A-50D4-4F93-8CF4-4F80A4AA3222}" destId="{080BFB02-EE80-49D4-A236-0B62F030E474}" srcOrd="3" destOrd="0" parTransId="{506A2FD6-C387-448D-BA4B-66FCABC74A0E}" sibTransId="{61221F92-D683-4701-959E-1E58643A4B4F}"/>
    <dgm:cxn modelId="{6A32DB30-4801-4A06-8060-4A0AFF11D30E}" srcId="{DCD6842A-50D4-4F93-8CF4-4F80A4AA3222}" destId="{27661390-59E9-40C4-9690-A657973E9EE2}" srcOrd="2" destOrd="0" parTransId="{D667B85E-D9BB-41A4-AB41-FED6CD9B98ED}" sibTransId="{AAD4D5F6-C754-4117-A837-BAF59677B5F2}"/>
    <dgm:cxn modelId="{130BAD45-A74C-4B7B-A117-6FD29BCEE15A}" type="presOf" srcId="{35CCBFB8-9B2C-43A6-8D93-897A9A02121D}" destId="{F36AC9EC-988D-41DD-9EB0-1F9F82C44DA6}" srcOrd="0" destOrd="0" presId="urn:microsoft.com/office/officeart/2018/2/layout/IconCircleList"/>
    <dgm:cxn modelId="{F6B3FE4A-3909-4635-B8B2-55192A71DEB3}" type="presOf" srcId="{DCD6842A-50D4-4F93-8CF4-4F80A4AA3222}" destId="{FF8E4227-E2F7-4D00-97CB-50F0165AFA44}" srcOrd="0" destOrd="0" presId="urn:microsoft.com/office/officeart/2018/2/layout/IconCircleList"/>
    <dgm:cxn modelId="{D12A3D68-8AB2-4485-824B-25A50F95F7FE}" type="presOf" srcId="{B5249AA0-8379-492A-96FE-A8D25C218FC2}" destId="{727B55F5-7E8F-403D-831E-D7729AB34FE7}" srcOrd="0" destOrd="0" presId="urn:microsoft.com/office/officeart/2018/2/layout/IconCircleList"/>
    <dgm:cxn modelId="{50931E78-A98F-4611-B5A6-14C4AA4DCAA0}" type="presOf" srcId="{61221F92-D683-4701-959E-1E58643A4B4F}" destId="{97B76A0A-5EE0-4128-A160-DB85A5D9AEA7}" srcOrd="0" destOrd="0" presId="urn:microsoft.com/office/officeart/2018/2/layout/IconCircleList"/>
    <dgm:cxn modelId="{CE8F1986-7B76-4CC8-A3EB-144A90FE859A}" type="presOf" srcId="{771DC78A-6D25-4E14-8B28-D25570B7F46C}" destId="{DE23D720-A064-4A6F-9F24-668E976902F7}" srcOrd="0" destOrd="0" presId="urn:microsoft.com/office/officeart/2018/2/layout/IconCircleList"/>
    <dgm:cxn modelId="{67225788-63B1-4718-87C8-3F065E086E66}" type="presOf" srcId="{27661390-59E9-40C4-9690-A657973E9EE2}" destId="{79F7B40F-78FB-4166-A8A5-251F1AF0323E}" srcOrd="0" destOrd="0" presId="urn:microsoft.com/office/officeart/2018/2/layout/IconCircleList"/>
    <dgm:cxn modelId="{65505A90-97D9-4D9B-8C4D-6B00F973D37B}" srcId="{DCD6842A-50D4-4F93-8CF4-4F80A4AA3222}" destId="{B5249AA0-8379-492A-96FE-A8D25C218FC2}" srcOrd="1" destOrd="0" parTransId="{A09F8F36-357C-4C5E-8272-D3A14C620D8E}" sibTransId="{35CCBFB8-9B2C-43A6-8D93-897A9A02121D}"/>
    <dgm:cxn modelId="{D59EED9A-C925-43AC-B0DC-633D023244B2}" srcId="{DCD6842A-50D4-4F93-8CF4-4F80A4AA3222}" destId="{04600336-B64B-44D0-B40D-C12F332EA726}" srcOrd="0" destOrd="0" parTransId="{C12AEE5F-0E32-4AA5-B664-0F4988D1E724}" sibTransId="{049F83E3-4D0E-4EEB-96AC-2FA19C4A4576}"/>
    <dgm:cxn modelId="{4A810B9E-2ECA-4E7D-866A-74AD3958B415}" srcId="{DCD6842A-50D4-4F93-8CF4-4F80A4AA3222}" destId="{84FC7409-3D93-4299-9B2F-173225184FBA}" srcOrd="4" destOrd="0" parTransId="{D63A4BA2-438C-4C5E-A1FD-A17551872C56}" sibTransId="{29B0BB29-DD65-4733-A93D-DBA72F06B1DB}"/>
    <dgm:cxn modelId="{38334F9F-3D3D-43F9-A3AF-19492BA14010}" type="presOf" srcId="{04600336-B64B-44D0-B40D-C12F332EA726}" destId="{8C108AE1-ECD3-42D5-ABED-D5112334B2F5}" srcOrd="0" destOrd="0" presId="urn:microsoft.com/office/officeart/2018/2/layout/IconCircleList"/>
    <dgm:cxn modelId="{37E5EDA2-12CF-40CD-8548-1459BAD7F477}" type="presOf" srcId="{080BFB02-EE80-49D4-A236-0B62F030E474}" destId="{91757D8A-1E18-4579-832E-35A35490CD1F}" srcOrd="0" destOrd="0" presId="urn:microsoft.com/office/officeart/2018/2/layout/IconCircleList"/>
    <dgm:cxn modelId="{C3C24FC6-8409-4C68-BE6E-28E769C07D97}" type="presOf" srcId="{84FC7409-3D93-4299-9B2F-173225184FBA}" destId="{765C0A56-72DF-4402-8E40-E70DCF943811}" srcOrd="0" destOrd="0" presId="urn:microsoft.com/office/officeart/2018/2/layout/IconCircleList"/>
    <dgm:cxn modelId="{201B67DF-D732-406C-8100-50A6A48A1820}" type="presOf" srcId="{29B0BB29-DD65-4733-A93D-DBA72F06B1DB}" destId="{6552430D-E4FA-4901-A83B-324D7DBB68FC}" srcOrd="0" destOrd="0" presId="urn:microsoft.com/office/officeart/2018/2/layout/IconCircleList"/>
    <dgm:cxn modelId="{E82F94EC-8FEA-4D82-B4E7-FEBC4BCC09AA}" type="presOf" srcId="{AAD4D5F6-C754-4117-A837-BAF59677B5F2}" destId="{6EFA5BD7-2D33-474D-B974-6344861FEC52}" srcOrd="0" destOrd="0" presId="urn:microsoft.com/office/officeart/2018/2/layout/IconCircleList"/>
    <dgm:cxn modelId="{262DB1F5-4358-44C6-892F-4BC70F97ABAD}" type="presParOf" srcId="{FF8E4227-E2F7-4D00-97CB-50F0165AFA44}" destId="{AF0F249A-BF6C-4F9B-85AE-1E70A01BFC60}" srcOrd="0" destOrd="0" presId="urn:microsoft.com/office/officeart/2018/2/layout/IconCircleList"/>
    <dgm:cxn modelId="{589775CF-D2F7-4B2A-ACE4-DCECA77BBAE9}" type="presParOf" srcId="{AF0F249A-BF6C-4F9B-85AE-1E70A01BFC60}" destId="{AA05ECA0-DFE6-4116-ABAB-75E7C5C29876}" srcOrd="0" destOrd="0" presId="urn:microsoft.com/office/officeart/2018/2/layout/IconCircleList"/>
    <dgm:cxn modelId="{1C8E1D8E-F8B7-43D3-BE32-818DD89D3372}" type="presParOf" srcId="{AA05ECA0-DFE6-4116-ABAB-75E7C5C29876}" destId="{3E475E72-22F1-4EDC-A86D-5680DC84C9CE}" srcOrd="0" destOrd="0" presId="urn:microsoft.com/office/officeart/2018/2/layout/IconCircleList"/>
    <dgm:cxn modelId="{0ABA4165-C459-4F0D-B726-0FB7A58668DE}" type="presParOf" srcId="{AA05ECA0-DFE6-4116-ABAB-75E7C5C29876}" destId="{4CC0D83A-2526-421B-919A-C88531822FE0}" srcOrd="1" destOrd="0" presId="urn:microsoft.com/office/officeart/2018/2/layout/IconCircleList"/>
    <dgm:cxn modelId="{680B6864-5F20-4144-9AA3-51A9605CCA79}" type="presParOf" srcId="{AA05ECA0-DFE6-4116-ABAB-75E7C5C29876}" destId="{378B96EF-C795-4764-B22E-BDDA0E10C979}" srcOrd="2" destOrd="0" presId="urn:microsoft.com/office/officeart/2018/2/layout/IconCircleList"/>
    <dgm:cxn modelId="{6D982284-2446-4CE7-BBA7-7E6C454781D0}" type="presParOf" srcId="{AA05ECA0-DFE6-4116-ABAB-75E7C5C29876}" destId="{8C108AE1-ECD3-42D5-ABED-D5112334B2F5}" srcOrd="3" destOrd="0" presId="urn:microsoft.com/office/officeart/2018/2/layout/IconCircleList"/>
    <dgm:cxn modelId="{C02C12EA-9FE4-4311-8317-864F45373ACB}" type="presParOf" srcId="{AF0F249A-BF6C-4F9B-85AE-1E70A01BFC60}" destId="{5639F98D-B03E-461E-9472-CBE8590F4CE2}" srcOrd="1" destOrd="0" presId="urn:microsoft.com/office/officeart/2018/2/layout/IconCircleList"/>
    <dgm:cxn modelId="{94A68C27-F686-48F4-A88C-EDAAD3411F0D}" type="presParOf" srcId="{AF0F249A-BF6C-4F9B-85AE-1E70A01BFC60}" destId="{968B474A-67B2-44B0-9086-5FBAF78955AB}" srcOrd="2" destOrd="0" presId="urn:microsoft.com/office/officeart/2018/2/layout/IconCircleList"/>
    <dgm:cxn modelId="{72ED194E-0747-4AD2-BA69-3121AEBB271C}" type="presParOf" srcId="{968B474A-67B2-44B0-9086-5FBAF78955AB}" destId="{7F8D61D2-2CA2-4AD5-83D7-47257A7D3961}" srcOrd="0" destOrd="0" presId="urn:microsoft.com/office/officeart/2018/2/layout/IconCircleList"/>
    <dgm:cxn modelId="{20E67086-37BF-47F6-85A6-5C45482C8F1F}" type="presParOf" srcId="{968B474A-67B2-44B0-9086-5FBAF78955AB}" destId="{490C612F-4F9B-466A-BA2B-8E7B390A336C}" srcOrd="1" destOrd="0" presId="urn:microsoft.com/office/officeart/2018/2/layout/IconCircleList"/>
    <dgm:cxn modelId="{E69276A1-E756-4D9C-B452-5A54837B52C8}" type="presParOf" srcId="{968B474A-67B2-44B0-9086-5FBAF78955AB}" destId="{26AE1C57-BADA-4600-852F-9840057FD36E}" srcOrd="2" destOrd="0" presId="urn:microsoft.com/office/officeart/2018/2/layout/IconCircleList"/>
    <dgm:cxn modelId="{08667001-C7CA-436F-891B-903C945B9D19}" type="presParOf" srcId="{968B474A-67B2-44B0-9086-5FBAF78955AB}" destId="{727B55F5-7E8F-403D-831E-D7729AB34FE7}" srcOrd="3" destOrd="0" presId="urn:microsoft.com/office/officeart/2018/2/layout/IconCircleList"/>
    <dgm:cxn modelId="{3637F721-5F4F-466E-96F4-167939E5D9CB}" type="presParOf" srcId="{AF0F249A-BF6C-4F9B-85AE-1E70A01BFC60}" destId="{F36AC9EC-988D-41DD-9EB0-1F9F82C44DA6}" srcOrd="3" destOrd="0" presId="urn:microsoft.com/office/officeart/2018/2/layout/IconCircleList"/>
    <dgm:cxn modelId="{44DDC335-7062-4572-87DD-631416724EDB}" type="presParOf" srcId="{AF0F249A-BF6C-4F9B-85AE-1E70A01BFC60}" destId="{0D3AC89A-634F-4000-93DC-F3A8758BFAA2}" srcOrd="4" destOrd="0" presId="urn:microsoft.com/office/officeart/2018/2/layout/IconCircleList"/>
    <dgm:cxn modelId="{CCA17EAF-F37E-409B-9CCF-6FDD4D2FAAA4}" type="presParOf" srcId="{0D3AC89A-634F-4000-93DC-F3A8758BFAA2}" destId="{ACE56F09-D2E3-4233-989E-D5C5F5B47924}" srcOrd="0" destOrd="0" presId="urn:microsoft.com/office/officeart/2018/2/layout/IconCircleList"/>
    <dgm:cxn modelId="{D7A76754-1E19-47B5-8C7F-F4D4B69D12D2}" type="presParOf" srcId="{0D3AC89A-634F-4000-93DC-F3A8758BFAA2}" destId="{C84F6828-8D29-4F54-A175-9921632E09D5}" srcOrd="1" destOrd="0" presId="urn:microsoft.com/office/officeart/2018/2/layout/IconCircleList"/>
    <dgm:cxn modelId="{7EB80EE2-7F39-48D0-A0A1-36A4E8E4D073}" type="presParOf" srcId="{0D3AC89A-634F-4000-93DC-F3A8758BFAA2}" destId="{39627025-0856-43A8-B5A8-0254DC5E19E2}" srcOrd="2" destOrd="0" presId="urn:microsoft.com/office/officeart/2018/2/layout/IconCircleList"/>
    <dgm:cxn modelId="{CDF90841-1D14-4437-8DED-D1008AA33DFF}" type="presParOf" srcId="{0D3AC89A-634F-4000-93DC-F3A8758BFAA2}" destId="{79F7B40F-78FB-4166-A8A5-251F1AF0323E}" srcOrd="3" destOrd="0" presId="urn:microsoft.com/office/officeart/2018/2/layout/IconCircleList"/>
    <dgm:cxn modelId="{513F49B5-A841-4D29-B7BC-1B94E63A8D7C}" type="presParOf" srcId="{AF0F249A-BF6C-4F9B-85AE-1E70A01BFC60}" destId="{6EFA5BD7-2D33-474D-B974-6344861FEC52}" srcOrd="5" destOrd="0" presId="urn:microsoft.com/office/officeart/2018/2/layout/IconCircleList"/>
    <dgm:cxn modelId="{13598DBF-EEB1-40BB-A885-0327F24FB992}" type="presParOf" srcId="{AF0F249A-BF6C-4F9B-85AE-1E70A01BFC60}" destId="{17997503-C124-4A5D-BF43-3D7C460902B4}" srcOrd="6" destOrd="0" presId="urn:microsoft.com/office/officeart/2018/2/layout/IconCircleList"/>
    <dgm:cxn modelId="{82DE12C7-A1CD-43E9-90E0-2F1C942CA428}" type="presParOf" srcId="{17997503-C124-4A5D-BF43-3D7C460902B4}" destId="{BBEF8C1B-8164-4D73-8956-53E22E0F30A7}" srcOrd="0" destOrd="0" presId="urn:microsoft.com/office/officeart/2018/2/layout/IconCircleList"/>
    <dgm:cxn modelId="{8906105E-C4BD-4379-9F3B-AFB893DB0BB0}" type="presParOf" srcId="{17997503-C124-4A5D-BF43-3D7C460902B4}" destId="{658D5044-8468-42A2-BFFC-5842CE4358CE}" srcOrd="1" destOrd="0" presId="urn:microsoft.com/office/officeart/2018/2/layout/IconCircleList"/>
    <dgm:cxn modelId="{84E1CD00-5537-4CF0-B0E3-D6B79CD29F95}" type="presParOf" srcId="{17997503-C124-4A5D-BF43-3D7C460902B4}" destId="{E12319BB-2399-4F55-8FC8-E241CBED7FDD}" srcOrd="2" destOrd="0" presId="urn:microsoft.com/office/officeart/2018/2/layout/IconCircleList"/>
    <dgm:cxn modelId="{ABE5C87B-BE05-4B8E-ACFF-86F2D96C95A2}" type="presParOf" srcId="{17997503-C124-4A5D-BF43-3D7C460902B4}" destId="{91757D8A-1E18-4579-832E-35A35490CD1F}" srcOrd="3" destOrd="0" presId="urn:microsoft.com/office/officeart/2018/2/layout/IconCircleList"/>
    <dgm:cxn modelId="{ACE7850C-E77A-4154-8EFC-5CB634B6BF73}" type="presParOf" srcId="{AF0F249A-BF6C-4F9B-85AE-1E70A01BFC60}" destId="{97B76A0A-5EE0-4128-A160-DB85A5D9AEA7}" srcOrd="7" destOrd="0" presId="urn:microsoft.com/office/officeart/2018/2/layout/IconCircleList"/>
    <dgm:cxn modelId="{0185604A-B4E1-429A-9B05-F29C33958530}" type="presParOf" srcId="{AF0F249A-BF6C-4F9B-85AE-1E70A01BFC60}" destId="{AF7D539C-5398-40B2-B744-D4E6D173BE7A}" srcOrd="8" destOrd="0" presId="urn:microsoft.com/office/officeart/2018/2/layout/IconCircleList"/>
    <dgm:cxn modelId="{AAEF176D-CD14-45E2-88C0-2CE72661B63C}" type="presParOf" srcId="{AF7D539C-5398-40B2-B744-D4E6D173BE7A}" destId="{1E375A62-344C-4B02-B9A0-53D19CDFC92B}" srcOrd="0" destOrd="0" presId="urn:microsoft.com/office/officeart/2018/2/layout/IconCircleList"/>
    <dgm:cxn modelId="{8D164E34-0F8D-4CF5-A719-6324B7985B1D}" type="presParOf" srcId="{AF7D539C-5398-40B2-B744-D4E6D173BE7A}" destId="{C0A12772-4338-4969-B1B6-73171D413B62}" srcOrd="1" destOrd="0" presId="urn:microsoft.com/office/officeart/2018/2/layout/IconCircleList"/>
    <dgm:cxn modelId="{A0EDD3A7-643E-4B82-92DE-8B83917D7362}" type="presParOf" srcId="{AF7D539C-5398-40B2-B744-D4E6D173BE7A}" destId="{2719501A-76BD-480D-B7F0-72B681597F98}" srcOrd="2" destOrd="0" presId="urn:microsoft.com/office/officeart/2018/2/layout/IconCircleList"/>
    <dgm:cxn modelId="{EF592FB7-5588-4C4B-8EFD-8407B06384BB}" type="presParOf" srcId="{AF7D539C-5398-40B2-B744-D4E6D173BE7A}" destId="{765C0A56-72DF-4402-8E40-E70DCF943811}" srcOrd="3" destOrd="0" presId="urn:microsoft.com/office/officeart/2018/2/layout/IconCircleList"/>
    <dgm:cxn modelId="{833BF3C3-2590-4679-9984-400F033C0785}" type="presParOf" srcId="{AF0F249A-BF6C-4F9B-85AE-1E70A01BFC60}" destId="{6552430D-E4FA-4901-A83B-324D7DBB68FC}" srcOrd="9" destOrd="0" presId="urn:microsoft.com/office/officeart/2018/2/layout/IconCircleList"/>
    <dgm:cxn modelId="{27E0640B-B1B1-4650-A9BF-62021AD05900}" type="presParOf" srcId="{AF0F249A-BF6C-4F9B-85AE-1E70A01BFC60}" destId="{977D18B6-B154-42BD-BD3A-C5982A4D4868}" srcOrd="10" destOrd="0" presId="urn:microsoft.com/office/officeart/2018/2/layout/IconCircleList"/>
    <dgm:cxn modelId="{7CBC0022-08E1-4E45-A84A-23111635EF90}" type="presParOf" srcId="{977D18B6-B154-42BD-BD3A-C5982A4D4868}" destId="{43629B43-4905-4D79-83C8-F04EC8344B7E}" srcOrd="0" destOrd="0" presId="urn:microsoft.com/office/officeart/2018/2/layout/IconCircleList"/>
    <dgm:cxn modelId="{0E98DC58-0B3B-4692-9801-70F477020C0C}" type="presParOf" srcId="{977D18B6-B154-42BD-BD3A-C5982A4D4868}" destId="{2C478612-56E5-4F34-A943-692D8D3B5B8B}" srcOrd="1" destOrd="0" presId="urn:microsoft.com/office/officeart/2018/2/layout/IconCircleList"/>
    <dgm:cxn modelId="{894A55AB-79A7-4483-ADA9-78F6B83B556B}" type="presParOf" srcId="{977D18B6-B154-42BD-BD3A-C5982A4D4868}" destId="{8642EB01-D130-4463-A35E-534B05FF26AC}" srcOrd="2" destOrd="0" presId="urn:microsoft.com/office/officeart/2018/2/layout/IconCircleList"/>
    <dgm:cxn modelId="{4FD01423-52E4-4727-A7B8-679294C1560F}" type="presParOf" srcId="{977D18B6-B154-42BD-BD3A-C5982A4D4868}" destId="{DE23D720-A064-4A6F-9F24-668E976902F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75E72-22F1-4EDC-A86D-5680DC84C9CE}">
      <dsp:nvSpPr>
        <dsp:cNvPr id="0" name=""/>
        <dsp:cNvSpPr/>
      </dsp:nvSpPr>
      <dsp:spPr>
        <a:xfrm>
          <a:off x="267087" y="587127"/>
          <a:ext cx="806271" cy="8062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0D83A-2526-421B-919A-C88531822FE0}">
      <dsp:nvSpPr>
        <dsp:cNvPr id="0" name=""/>
        <dsp:cNvSpPr/>
      </dsp:nvSpPr>
      <dsp:spPr>
        <a:xfrm>
          <a:off x="436404" y="756444"/>
          <a:ext cx="467637" cy="4676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08AE1-ECD3-42D5-ABED-D5112334B2F5}">
      <dsp:nvSpPr>
        <dsp:cNvPr id="0" name=""/>
        <dsp:cNvSpPr/>
      </dsp:nvSpPr>
      <dsp:spPr>
        <a:xfrm>
          <a:off x="1246130" y="587127"/>
          <a:ext cx="1900496" cy="806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Go to </a:t>
          </a:r>
          <a:r>
            <a:rPr lang="en-US" sz="1100" b="1" kern="1200" baseline="0">
              <a:hlinkClick xmlns:r="http://schemas.openxmlformats.org/officeDocument/2006/relationships" r:id="rId3"/>
            </a:rPr>
            <a:t>https://easyeda.com/</a:t>
          </a:r>
          <a:endParaRPr lang="en-US" sz="1100" kern="1200"/>
        </a:p>
      </dsp:txBody>
      <dsp:txXfrm>
        <a:off x="1246130" y="587127"/>
        <a:ext cx="1900496" cy="806271"/>
      </dsp:txXfrm>
    </dsp:sp>
    <dsp:sp modelId="{7F8D61D2-2CA2-4AD5-83D7-47257A7D3961}">
      <dsp:nvSpPr>
        <dsp:cNvPr id="0" name=""/>
        <dsp:cNvSpPr/>
      </dsp:nvSpPr>
      <dsp:spPr>
        <a:xfrm>
          <a:off x="3477773" y="587127"/>
          <a:ext cx="806271" cy="8062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C612F-4F9B-466A-BA2B-8E7B390A336C}">
      <dsp:nvSpPr>
        <dsp:cNvPr id="0" name=""/>
        <dsp:cNvSpPr/>
      </dsp:nvSpPr>
      <dsp:spPr>
        <a:xfrm>
          <a:off x="3647090" y="756444"/>
          <a:ext cx="467637" cy="46763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B55F5-7E8F-403D-831E-D7729AB34FE7}">
      <dsp:nvSpPr>
        <dsp:cNvPr id="0" name=""/>
        <dsp:cNvSpPr/>
      </dsp:nvSpPr>
      <dsp:spPr>
        <a:xfrm>
          <a:off x="4456817" y="587127"/>
          <a:ext cx="1900496" cy="806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Login/create an account to use the software. It is free of cost.</a:t>
          </a:r>
          <a:endParaRPr lang="en-US" sz="1100" kern="1200"/>
        </a:p>
      </dsp:txBody>
      <dsp:txXfrm>
        <a:off x="4456817" y="587127"/>
        <a:ext cx="1900496" cy="806271"/>
      </dsp:txXfrm>
    </dsp:sp>
    <dsp:sp modelId="{ACE56F09-D2E3-4233-989E-D5C5F5B47924}">
      <dsp:nvSpPr>
        <dsp:cNvPr id="0" name=""/>
        <dsp:cNvSpPr/>
      </dsp:nvSpPr>
      <dsp:spPr>
        <a:xfrm>
          <a:off x="6688460" y="587127"/>
          <a:ext cx="806271" cy="8062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F6828-8D29-4F54-A175-9921632E09D5}">
      <dsp:nvSpPr>
        <dsp:cNvPr id="0" name=""/>
        <dsp:cNvSpPr/>
      </dsp:nvSpPr>
      <dsp:spPr>
        <a:xfrm>
          <a:off x="6857777" y="756444"/>
          <a:ext cx="467637" cy="46763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7B40F-78FB-4166-A8A5-251F1AF0323E}">
      <dsp:nvSpPr>
        <dsp:cNvPr id="0" name=""/>
        <dsp:cNvSpPr/>
      </dsp:nvSpPr>
      <dsp:spPr>
        <a:xfrm>
          <a:off x="7667503" y="587127"/>
          <a:ext cx="1900496" cy="806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Go to your personal workspace and create a new project.</a:t>
          </a:r>
          <a:endParaRPr lang="en-US" sz="1100" kern="1200"/>
        </a:p>
      </dsp:txBody>
      <dsp:txXfrm>
        <a:off x="7667503" y="587127"/>
        <a:ext cx="1900496" cy="806271"/>
      </dsp:txXfrm>
    </dsp:sp>
    <dsp:sp modelId="{BBEF8C1B-8164-4D73-8956-53E22E0F30A7}">
      <dsp:nvSpPr>
        <dsp:cNvPr id="0" name=""/>
        <dsp:cNvSpPr/>
      </dsp:nvSpPr>
      <dsp:spPr>
        <a:xfrm>
          <a:off x="267087" y="1964188"/>
          <a:ext cx="806271" cy="8062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D5044-8468-42A2-BFFC-5842CE4358CE}">
      <dsp:nvSpPr>
        <dsp:cNvPr id="0" name=""/>
        <dsp:cNvSpPr/>
      </dsp:nvSpPr>
      <dsp:spPr>
        <a:xfrm>
          <a:off x="436404" y="2133505"/>
          <a:ext cx="467637" cy="46763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57D8A-1E18-4579-832E-35A35490CD1F}">
      <dsp:nvSpPr>
        <dsp:cNvPr id="0" name=""/>
        <dsp:cNvSpPr/>
      </dsp:nvSpPr>
      <dsp:spPr>
        <a:xfrm>
          <a:off x="1246130" y="1964188"/>
          <a:ext cx="1900496" cy="806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Add schematic diagram page.</a:t>
          </a:r>
          <a:endParaRPr lang="en-US" sz="1100" kern="1200"/>
        </a:p>
      </dsp:txBody>
      <dsp:txXfrm>
        <a:off x="1246130" y="1964188"/>
        <a:ext cx="1900496" cy="806271"/>
      </dsp:txXfrm>
    </dsp:sp>
    <dsp:sp modelId="{1E375A62-344C-4B02-B9A0-53D19CDFC92B}">
      <dsp:nvSpPr>
        <dsp:cNvPr id="0" name=""/>
        <dsp:cNvSpPr/>
      </dsp:nvSpPr>
      <dsp:spPr>
        <a:xfrm>
          <a:off x="3477773" y="1964188"/>
          <a:ext cx="806271" cy="80627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12772-4338-4969-B1B6-73171D413B62}">
      <dsp:nvSpPr>
        <dsp:cNvPr id="0" name=""/>
        <dsp:cNvSpPr/>
      </dsp:nvSpPr>
      <dsp:spPr>
        <a:xfrm>
          <a:off x="3647090" y="2133505"/>
          <a:ext cx="467637" cy="46763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C0A56-72DF-4402-8E40-E70DCF943811}">
      <dsp:nvSpPr>
        <dsp:cNvPr id="0" name=""/>
        <dsp:cNvSpPr/>
      </dsp:nvSpPr>
      <dsp:spPr>
        <a:xfrm>
          <a:off x="4456817" y="1964188"/>
          <a:ext cx="1900496" cy="806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Search and add the components from the library.</a:t>
          </a:r>
          <a:endParaRPr lang="en-US" sz="1100" kern="1200"/>
        </a:p>
      </dsp:txBody>
      <dsp:txXfrm>
        <a:off x="4456817" y="1964188"/>
        <a:ext cx="1900496" cy="806271"/>
      </dsp:txXfrm>
    </dsp:sp>
    <dsp:sp modelId="{43629B43-4905-4D79-83C8-F04EC8344B7E}">
      <dsp:nvSpPr>
        <dsp:cNvPr id="0" name=""/>
        <dsp:cNvSpPr/>
      </dsp:nvSpPr>
      <dsp:spPr>
        <a:xfrm>
          <a:off x="6688460" y="1964188"/>
          <a:ext cx="806271" cy="8062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478612-56E5-4F34-A943-692D8D3B5B8B}">
      <dsp:nvSpPr>
        <dsp:cNvPr id="0" name=""/>
        <dsp:cNvSpPr/>
      </dsp:nvSpPr>
      <dsp:spPr>
        <a:xfrm>
          <a:off x="6857777" y="2133505"/>
          <a:ext cx="467637" cy="467637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3D720-A064-4A6F-9F24-668E976902F7}">
      <dsp:nvSpPr>
        <dsp:cNvPr id="0" name=""/>
        <dsp:cNvSpPr/>
      </dsp:nvSpPr>
      <dsp:spPr>
        <a:xfrm>
          <a:off x="7667503" y="1964188"/>
          <a:ext cx="1900496" cy="806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Draw the connections between the terminals.</a:t>
          </a:r>
          <a:endParaRPr lang="en-US" sz="1100" kern="1200"/>
        </a:p>
      </dsp:txBody>
      <dsp:txXfrm>
        <a:off x="7667503" y="1964188"/>
        <a:ext cx="1900496" cy="806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39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5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5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2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8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3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4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4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1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8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7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microcontrollers/arduino-uno" TargetMode="External"/><Relationship Id="rId7" Type="http://schemas.openxmlformats.org/officeDocument/2006/relationships/hyperlink" Target="https://create.arduino.cc/projecthub/akshayjoseph666/interface-i2c-16x2-lcd-with-arduino-uno-just-4-wires-273b24" TargetMode="External"/><Relationship Id="rId2" Type="http://schemas.openxmlformats.org/officeDocument/2006/relationships/hyperlink" Target="https://easyeda.com/page/a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stminuteengineers.com/one-channel-relay-module-arduino-tutorial/" TargetMode="External"/><Relationship Id="rId5" Type="http://schemas.openxmlformats.org/officeDocument/2006/relationships/hyperlink" Target="https://components101.com/wireless/esp8266-pinout-configuration-features-datasheet" TargetMode="External"/><Relationship Id="rId4" Type="http://schemas.openxmlformats.org/officeDocument/2006/relationships/hyperlink" Target="https://components101.com/microcontrollers/beaglebone-black-pinout-datashe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B56E5-14B6-438A-A696-F21D89318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" r="-1" b="-1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776AD-DC3B-B947-B0EE-C4630CA86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3503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Designing Circuit in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0EB41-0D42-2749-BD04-2B32F251C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40000"/>
              </a:lnSpc>
              <a:buFontTx/>
              <a:buChar char="-"/>
            </a:pPr>
            <a:r>
              <a:rPr lang="en-US" sz="2000" dirty="0">
                <a:solidFill>
                  <a:schemeClr val="tx2"/>
                </a:solidFill>
              </a:rPr>
              <a:t>Group 4</a:t>
            </a:r>
          </a:p>
          <a:p>
            <a:pPr marL="342900" indent="-342900">
              <a:lnSpc>
                <a:spcPct val="140000"/>
              </a:lnSpc>
              <a:buFontTx/>
              <a:buChar char="-"/>
            </a:pPr>
            <a:r>
              <a:rPr lang="en-US" sz="2000" dirty="0" err="1">
                <a:solidFill>
                  <a:schemeClr val="tx2"/>
                </a:solidFill>
              </a:rPr>
              <a:t>Varundeep</a:t>
            </a:r>
            <a:r>
              <a:rPr lang="en-US" sz="2000" dirty="0">
                <a:solidFill>
                  <a:schemeClr val="tx2"/>
                </a:solidFill>
              </a:rPr>
              <a:t> Singh</a:t>
            </a:r>
          </a:p>
          <a:p>
            <a:pPr marL="342900" indent="-342900">
              <a:lnSpc>
                <a:spcPct val="140000"/>
              </a:lnSpc>
              <a:buFontTx/>
              <a:buChar char="-"/>
            </a:pPr>
            <a:r>
              <a:rPr lang="en-US" sz="2000" dirty="0">
                <a:solidFill>
                  <a:schemeClr val="tx2"/>
                </a:solidFill>
              </a:rPr>
              <a:t>C0754247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6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32B44-BFE7-DB4E-BCD0-065D9100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>
                <a:solidFill>
                  <a:schemeClr val="bg1"/>
                </a:solidFill>
              </a:rPr>
              <a:t>Interfacing ESP8266 with Beaglebone Black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75DE5-FA81-F945-943C-BAE1ED900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Vin is connected to the power 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GND is connected to the 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Rx pin of the ESP8266 is connected to P9.24 (UART1_TXD) pin of the </a:t>
            </a:r>
            <a:r>
              <a:rPr lang="en-US" dirty="0" err="1"/>
              <a:t>Beaglebone</a:t>
            </a:r>
            <a:r>
              <a:rPr lang="en-US" dirty="0"/>
              <a:t> Black.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Tx pin of the ESP8266 is connected to P9.26 (UART1_RXD) pin of the </a:t>
            </a:r>
            <a:r>
              <a:rPr lang="en-US" dirty="0" err="1"/>
              <a:t>Beaglebone</a:t>
            </a:r>
            <a:r>
              <a:rPr lang="en-US" dirty="0"/>
              <a:t> Black.</a:t>
            </a:r>
          </a:p>
        </p:txBody>
      </p:sp>
    </p:spTree>
    <p:extLst>
      <p:ext uri="{BB962C8B-B14F-4D97-AF65-F5344CB8AC3E}">
        <p14:creationId xmlns:p14="http://schemas.microsoft.com/office/powerpoint/2010/main" val="137277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2898D-326C-DA44-8AE7-A5E0DC0F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254" y="643467"/>
            <a:ext cx="3427492" cy="49316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C0F38-93F9-0541-89BD-9B31A69E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>
                <a:solidFill>
                  <a:schemeClr val="bg1"/>
                </a:solidFill>
              </a:rPr>
              <a:t>Interfacing buzzer, relay and bulb with Beaglebone Black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F81AB-580F-0F40-BEB7-D6539BFCE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1100"/>
              <a:t>Buzzer –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GND is connected to the ground.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P8.8 (Timer7) pin of the </a:t>
            </a:r>
            <a:r>
              <a:rPr lang="en-US" sz="1100" err="1"/>
              <a:t>Beaglebone</a:t>
            </a:r>
            <a:r>
              <a:rPr lang="en-US" sz="1100"/>
              <a:t> Black is connected to the buzzer.</a:t>
            </a:r>
          </a:p>
          <a:p>
            <a:pPr>
              <a:lnSpc>
                <a:spcPct val="130000"/>
              </a:lnSpc>
            </a:pPr>
            <a:r>
              <a:rPr lang="en-US" sz="1100"/>
              <a:t>2. Relay and Bulb –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VCC is connected to +5V power supply.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GND is connected to the ground.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IN is connected to P9.30 (GPIO) pin of the </a:t>
            </a:r>
            <a:r>
              <a:rPr lang="en-US" sz="1100" err="1"/>
              <a:t>Beaglebone</a:t>
            </a:r>
            <a:r>
              <a:rPr lang="en-US" sz="1100"/>
              <a:t> Black.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COM (Common) pin is connected to the power supply.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NO (Normally Open) pin is connected to the bulb.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One end of the bulb is connected to the ground.</a:t>
            </a:r>
          </a:p>
        </p:txBody>
      </p:sp>
    </p:spTree>
    <p:extLst>
      <p:ext uri="{BB962C8B-B14F-4D97-AF65-F5344CB8AC3E}">
        <p14:creationId xmlns:p14="http://schemas.microsoft.com/office/powerpoint/2010/main" val="340027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64BF1-4D40-B740-8BED-DB5E5BAE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798" y="643467"/>
            <a:ext cx="6262405" cy="49316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7D907-DF99-7049-85F8-C1741BAB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300">
                <a:solidFill>
                  <a:schemeClr val="bg1"/>
                </a:solidFill>
              </a:rPr>
              <a:t>Interfacing Bluetooth module with Beaglebone Black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B2CB-4EC3-4146-B84B-841EB59D5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VCC is connected to +5V power 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GND is connected to the 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Tx pin is connected to P9.11 (UART4_RXD) pin of the </a:t>
            </a:r>
            <a:r>
              <a:rPr lang="en-US" dirty="0" err="1"/>
              <a:t>Beaglebone</a:t>
            </a:r>
            <a:r>
              <a:rPr lang="en-US" dirty="0"/>
              <a:t> Black.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Rx pin is connected to P9.13 (UART4_TXD) pin of the </a:t>
            </a:r>
            <a:r>
              <a:rPr lang="en-US" dirty="0" err="1"/>
              <a:t>Beaglebone</a:t>
            </a:r>
            <a:r>
              <a:rPr lang="en-US" dirty="0"/>
              <a:t> Black.</a:t>
            </a:r>
          </a:p>
        </p:txBody>
      </p:sp>
    </p:spTree>
    <p:extLst>
      <p:ext uri="{BB962C8B-B14F-4D97-AF65-F5344CB8AC3E}">
        <p14:creationId xmlns:p14="http://schemas.microsoft.com/office/powerpoint/2010/main" val="48023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6D895D-E390-F64A-B50B-6253D23A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47" y="643467"/>
            <a:ext cx="7121507" cy="49316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5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35B96-849A-3846-ACC0-E938537C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500">
                <a:solidFill>
                  <a:schemeClr val="bg1"/>
                </a:solidFill>
              </a:rPr>
              <a:t>Interfacing Bluetooth module with Arduino Uno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D9989-403D-3C47-8595-234F1BD50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VCC is connected to +5V power 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GND is connected to the 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Tx pin is connected to D0 (Rx) pin of the Arduino Uno.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Rx pin is connected to D1 (Tx) pin of the Arduino Uno.</a:t>
            </a:r>
          </a:p>
        </p:txBody>
      </p:sp>
    </p:spTree>
    <p:extLst>
      <p:ext uri="{BB962C8B-B14F-4D97-AF65-F5344CB8AC3E}">
        <p14:creationId xmlns:p14="http://schemas.microsoft.com/office/powerpoint/2010/main" val="422422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436B8-CAD7-1F4A-A805-260D7044B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85" y="643467"/>
            <a:ext cx="9765631" cy="49316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14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3B796-3383-0040-B716-A30A0538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Schematic Diagram -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0A39B-2437-1D4B-BCA0-56DAE97A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94" y="1095508"/>
            <a:ext cx="3424030" cy="5016894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1C9A6-9485-5844-87A5-81750C5F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References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2363-0D0A-FC4A-8973-6F3AFFB09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About </a:t>
            </a:r>
            <a:r>
              <a:rPr lang="en-US" sz="1100" err="1"/>
              <a:t>EasyEDA</a:t>
            </a:r>
            <a:r>
              <a:rPr lang="en-US" sz="1100"/>
              <a:t>. (</a:t>
            </a:r>
            <a:r>
              <a:rPr lang="en-US" sz="1100" err="1"/>
              <a:t>n.d</a:t>
            </a:r>
            <a:r>
              <a:rPr lang="en-US" sz="1100"/>
              <a:t>). Retrieved from </a:t>
            </a:r>
            <a:r>
              <a:rPr lang="en-US" sz="1100">
                <a:hlinkClick r:id="rId2"/>
              </a:rPr>
              <a:t>https://easyeda.com/page/about</a:t>
            </a:r>
            <a:endParaRPr lang="en-US" sz="11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Arduino Uno. (2018, February 28). Retrieved from </a:t>
            </a:r>
            <a:r>
              <a:rPr lang="en-US" sz="1100">
                <a:hlinkClick r:id="rId3"/>
              </a:rPr>
              <a:t>https://components101.com/microcontrollers/arduino-uno</a:t>
            </a:r>
            <a:endParaRPr lang="en-US" sz="11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err="1"/>
              <a:t>Beaglebone</a:t>
            </a:r>
            <a:r>
              <a:rPr lang="en-US" sz="1100"/>
              <a:t> Black. (2018, July 9). Retrieved from </a:t>
            </a:r>
            <a:r>
              <a:rPr lang="en-US" sz="1100">
                <a:hlinkClick r:id="rId4"/>
              </a:rPr>
              <a:t>https://components101.com/microcontrollers/beaglebone-black-pinout-datasheet</a:t>
            </a:r>
            <a:endParaRPr lang="en-US" sz="11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ESP8266 – </a:t>
            </a:r>
            <a:r>
              <a:rPr lang="en-US" sz="1100" err="1"/>
              <a:t>WiFi</a:t>
            </a:r>
            <a:r>
              <a:rPr lang="en-US" sz="1100"/>
              <a:t> Module. (2018, March 20). Retrieved from </a:t>
            </a:r>
            <a:r>
              <a:rPr lang="en-US" sz="1100">
                <a:hlinkClick r:id="rId5"/>
              </a:rPr>
              <a:t>https://components101.com/wireless/esp8266-pinout-configuration-features-datasheet</a:t>
            </a:r>
            <a:endParaRPr lang="en-US" sz="11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Interface One Channel Relay Module with Arduino. (</a:t>
            </a:r>
            <a:r>
              <a:rPr lang="en-US" sz="1100" err="1"/>
              <a:t>n.d</a:t>
            </a:r>
            <a:r>
              <a:rPr lang="en-US" sz="1100"/>
              <a:t>). Retrieved from </a:t>
            </a:r>
            <a:r>
              <a:rPr lang="en-US" sz="1100">
                <a:hlinkClick r:id="rId6"/>
              </a:rPr>
              <a:t>https://lastminuteengineers.com/one-channel-relay-module-arduino-tutorial/</a:t>
            </a:r>
            <a:endParaRPr lang="en-US" sz="11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/>
              <a:t>Joseph, A. (2020, May 5). Interface I2C 16x2 LCD with Arduino Uno (Just 4 wires). Retrieved from </a:t>
            </a:r>
            <a:r>
              <a:rPr lang="en-US" sz="1100">
                <a:hlinkClick r:id="rId7"/>
              </a:rPr>
              <a:t>https://create.arduino.cc/projecthub/akshayjoseph666/interface-i2c-16x2-lcd-with-arduino-uno-just-4-wires-273b24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0114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D2D2B-F15E-B048-B8C9-EAFC882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Contents -</a:t>
            </a: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2D684-D797-DE42-87E4-42FDA3C9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Introduction.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Creating a new project on </a:t>
            </a:r>
            <a:r>
              <a:rPr lang="en-US" sz="900" dirty="0" err="1"/>
              <a:t>EasyEDA</a:t>
            </a:r>
            <a:r>
              <a:rPr lang="en-US" sz="900" dirty="0"/>
              <a:t>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Steps to add and connect components.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Interfacing IR sensors with Arduino Uno.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Interfacing LCD with </a:t>
            </a:r>
            <a:r>
              <a:rPr lang="en-US" sz="900" dirty="0" err="1"/>
              <a:t>Beaglebone</a:t>
            </a:r>
            <a:r>
              <a:rPr lang="en-US" sz="900" dirty="0"/>
              <a:t> Black.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Interfacing ESP8266 with </a:t>
            </a:r>
            <a:r>
              <a:rPr lang="en-US" sz="900" dirty="0" err="1"/>
              <a:t>Beaglebone</a:t>
            </a:r>
            <a:r>
              <a:rPr lang="en-US" sz="900" dirty="0"/>
              <a:t> Black.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Interfacing buzzer, relay and bulb with </a:t>
            </a:r>
            <a:r>
              <a:rPr lang="en-US" sz="900" dirty="0" err="1"/>
              <a:t>Beaglebone</a:t>
            </a:r>
            <a:r>
              <a:rPr lang="en-US" sz="900" dirty="0"/>
              <a:t> Black.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Interfacing Bluetooth module with </a:t>
            </a:r>
            <a:r>
              <a:rPr lang="en-US" sz="900" dirty="0" err="1"/>
              <a:t>Beaglebone</a:t>
            </a:r>
            <a:r>
              <a:rPr lang="en-US" sz="900" dirty="0"/>
              <a:t> Black.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Interfacing Bluetooth module with Arduino Uno.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Schematic Diagram.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sz="900" dirty="0"/>
              <a:t>References.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1171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17385-E935-CD49-A807-699BFFEC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Introduction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87A0-6B90-CD4C-A3F7-1604C9D5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EasyEDA</a:t>
            </a:r>
            <a:r>
              <a:rPr lang="en-US" sz="1500" dirty="0"/>
              <a:t> is an easy and powerful online PCB tool that allows to design and share projects.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More than 1 million free libraries are available.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Its online feature allows the option to work anywhere and anytime.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It provides a direct link for components selection.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The schematic diagram can be exported in the form of PNG, PDF and JPEG.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It provides integrated PCB fabrication.</a:t>
            </a:r>
          </a:p>
        </p:txBody>
      </p:sp>
    </p:spTree>
    <p:extLst>
      <p:ext uri="{BB962C8B-B14F-4D97-AF65-F5344CB8AC3E}">
        <p14:creationId xmlns:p14="http://schemas.microsoft.com/office/powerpoint/2010/main" val="97647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3FABC-A2FC-9E42-B98F-D009248D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Creating a new project on EasyEDA -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7286E2-3FEE-4552-AA83-409AC098C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528289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13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BBD55-B7E1-DC41-9069-500B1F4E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Steps to add and connect components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3FFBC-A8A3-3948-ABEE-5CC7171C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Search for your components like </a:t>
            </a:r>
            <a:r>
              <a:rPr lang="en-US" dirty="0" err="1"/>
              <a:t>Beaglebone</a:t>
            </a:r>
            <a:r>
              <a:rPr lang="en-US" dirty="0"/>
              <a:t> Black, Arduino Uno, ESP8266, etc. from the ‘Library’ tab.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Search for other components like GND and VCC from the ‘</a:t>
            </a:r>
            <a:r>
              <a:rPr lang="en-US" dirty="0" err="1"/>
              <a:t>EELib</a:t>
            </a:r>
            <a:r>
              <a:rPr lang="en-US" dirty="0"/>
              <a:t>’ tab.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your desired component and click on ‘Place’ to add it to your schematic page.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your mouse, join the terminals and make connections where needed.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0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E811E-EF54-EB4C-9751-6BFA24E4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100">
                <a:solidFill>
                  <a:schemeClr val="bg1"/>
                </a:solidFill>
              </a:rPr>
              <a:t>Interfacing IR sensors with Arduino Uno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742C-808E-904B-8BDE-B3396FA8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VCC of the IR sensors is connected to +5V power 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GND pins are connected to the 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OUT pins are connected to the D8 and D9 pins of the Arduino Uno.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digital input/output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D9 provides an 8-bit PWM output.</a:t>
            </a:r>
          </a:p>
        </p:txBody>
      </p:sp>
    </p:spTree>
    <p:extLst>
      <p:ext uri="{BB962C8B-B14F-4D97-AF65-F5344CB8AC3E}">
        <p14:creationId xmlns:p14="http://schemas.microsoft.com/office/powerpoint/2010/main" val="265781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723A0-D41B-4C41-8D49-B56A8746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467"/>
            <a:ext cx="64291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130399-4613-0946-8CF8-90363F86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4" r="1" b="1"/>
          <a:stretch/>
        </p:blipFill>
        <p:spPr>
          <a:xfrm>
            <a:off x="642916" y="643467"/>
            <a:ext cx="11549083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8E2193-D83A-4F93-AA5A-6B128ADC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15" y="6214533"/>
            <a:ext cx="11599127" cy="64346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5EEDE-56FB-3144-972B-B7609761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Interfacing LCD with Beaglebone Black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9DA2-78B8-6548-81B4-A72A1B59E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VCC of the LCD is connected to the power 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GND is connected to the 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SDA (Serial Data Line) pin is connected to P9.20 (I2C2_SDA) pin of the </a:t>
            </a:r>
            <a:r>
              <a:rPr lang="en-US" dirty="0" err="1"/>
              <a:t>Beaglebone</a:t>
            </a:r>
            <a:r>
              <a:rPr lang="en-US" dirty="0"/>
              <a:t> Black.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SCL (Serial Clock Line) pin is connected to P9.19 (I2C2_SCL) pin of the </a:t>
            </a:r>
            <a:r>
              <a:rPr lang="en-US" dirty="0" err="1"/>
              <a:t>Beaglebone</a:t>
            </a:r>
            <a:r>
              <a:rPr lang="en-US" dirty="0"/>
              <a:t> Black.</a:t>
            </a:r>
          </a:p>
        </p:txBody>
      </p:sp>
    </p:spTree>
    <p:extLst>
      <p:ext uri="{BB962C8B-B14F-4D97-AF65-F5344CB8AC3E}">
        <p14:creationId xmlns:p14="http://schemas.microsoft.com/office/powerpoint/2010/main" val="399691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73D0B-B921-7440-B7E1-1CD4E036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88" y="643467"/>
            <a:ext cx="5464425" cy="49316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0762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1B3022"/>
      </a:dk2>
      <a:lt2>
        <a:srgbClr val="F1F0F3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756FB1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Macintosh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Meiryo</vt:lpstr>
      <vt:lpstr>Arial</vt:lpstr>
      <vt:lpstr>Corbel</vt:lpstr>
      <vt:lpstr>ShojiVTI</vt:lpstr>
      <vt:lpstr>Designing Circuit in Software</vt:lpstr>
      <vt:lpstr>Contents -</vt:lpstr>
      <vt:lpstr>Introduction -</vt:lpstr>
      <vt:lpstr>Creating a new project on EasyEDA -</vt:lpstr>
      <vt:lpstr>Steps to add and connect components -</vt:lpstr>
      <vt:lpstr>Interfacing IR sensors with Arduino Uno -</vt:lpstr>
      <vt:lpstr>PowerPoint Presentation</vt:lpstr>
      <vt:lpstr>Interfacing LCD with Beaglebone Black -</vt:lpstr>
      <vt:lpstr>PowerPoint Presentation</vt:lpstr>
      <vt:lpstr>Interfacing ESP8266 with Beaglebone Black -</vt:lpstr>
      <vt:lpstr>PowerPoint Presentation</vt:lpstr>
      <vt:lpstr>Interfacing buzzer, relay and bulb with Beaglebone Black -</vt:lpstr>
      <vt:lpstr>PowerPoint Presentation</vt:lpstr>
      <vt:lpstr>Interfacing Bluetooth module with Beaglebone Black -</vt:lpstr>
      <vt:lpstr>PowerPoint Presentation</vt:lpstr>
      <vt:lpstr>Interfacing Bluetooth module with Arduino Uno -</vt:lpstr>
      <vt:lpstr>PowerPoint Presentation</vt:lpstr>
      <vt:lpstr>Schematic Diagram -</vt:lpstr>
      <vt:lpstr>References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Circuit in Software</dc:title>
  <dc:creator>Varundeep Singh Sethi</dc:creator>
  <cp:lastModifiedBy>Varundeep Singh Sethi</cp:lastModifiedBy>
  <cp:revision>1</cp:revision>
  <dcterms:created xsi:type="dcterms:W3CDTF">2020-10-23T16:25:50Z</dcterms:created>
  <dcterms:modified xsi:type="dcterms:W3CDTF">2020-10-23T16:26:12Z</dcterms:modified>
</cp:coreProperties>
</file>